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90" r:id="rId15"/>
    <p:sldId id="274" r:id="rId16"/>
    <p:sldId id="295" r:id="rId17"/>
    <p:sldId id="296" r:id="rId18"/>
    <p:sldId id="276" r:id="rId19"/>
    <p:sldId id="277" r:id="rId20"/>
    <p:sldId id="278" r:id="rId21"/>
    <p:sldId id="279" r:id="rId22"/>
    <p:sldId id="280" r:id="rId23"/>
    <p:sldId id="281" r:id="rId24"/>
    <p:sldId id="294" r:id="rId25"/>
    <p:sldId id="292" r:id="rId26"/>
    <p:sldId id="297" r:id="rId27"/>
    <p:sldId id="286" r:id="rId28"/>
    <p:sldId id="284" r:id="rId29"/>
    <p:sldId id="285" r:id="rId30"/>
    <p:sldId id="288" r:id="rId31"/>
    <p:sldId id="293" r:id="rId3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05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35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8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0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07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77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4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90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25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7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4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07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1CEB6-2955-4B9D-B9EC-6238778913FA}" type="datetimeFigureOut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BE1E-C79A-4180-9F77-DC30433F4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53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632"/>
            <a:ext cx="7772400" cy="864095"/>
          </a:xfrm>
        </p:spPr>
        <p:txBody>
          <a:bodyPr/>
          <a:lstStyle/>
          <a:p>
            <a:r>
              <a:rPr lang="en-IN" dirty="0" smtClean="0"/>
              <a:t>GOOD READS</a:t>
            </a:r>
            <a:endParaRPr lang="en-GB" dirty="0"/>
          </a:p>
        </p:txBody>
      </p:sp>
      <p:pic>
        <p:nvPicPr>
          <p:cNvPr id="4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497" y="908720"/>
            <a:ext cx="2707005" cy="3024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450912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Submitted to: Dr </a:t>
            </a:r>
            <a:r>
              <a:rPr lang="en-IN" dirty="0" err="1" smtClean="0"/>
              <a:t>Parminder</a:t>
            </a:r>
            <a:r>
              <a:rPr lang="en-IN" dirty="0" smtClean="0"/>
              <a:t> </a:t>
            </a:r>
            <a:r>
              <a:rPr lang="en-IN" dirty="0" err="1" smtClean="0"/>
              <a:t>Kaur</a:t>
            </a:r>
            <a:endParaRPr lang="en-IN" dirty="0" smtClean="0"/>
          </a:p>
          <a:p>
            <a:r>
              <a:rPr lang="en-IN" dirty="0" smtClean="0"/>
              <a:t>                          Assistant Professor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88024" y="45091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Submitted by: </a:t>
            </a:r>
            <a:r>
              <a:rPr lang="en-IN" dirty="0" err="1" smtClean="0"/>
              <a:t>Naiya</a:t>
            </a:r>
            <a:r>
              <a:rPr lang="en-IN" dirty="0" smtClean="0"/>
              <a:t> Sharma</a:t>
            </a:r>
          </a:p>
          <a:p>
            <a:r>
              <a:rPr lang="en-IN" dirty="0"/>
              <a:t> </a:t>
            </a:r>
            <a:r>
              <a:rPr lang="en-IN" dirty="0" smtClean="0"/>
              <a:t>                         2014CSC1072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573325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           </a:t>
            </a:r>
            <a:r>
              <a:rPr lang="en-IN" sz="2400" dirty="0" smtClean="0"/>
              <a:t>GURU NANAK DEV UNIVERSITY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4692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65399" y="306792"/>
            <a:ext cx="2972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PAYMENT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71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15616" y="116632"/>
            <a:ext cx="7078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THANKS FOR SHOPPING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97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" y="1071121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19872" y="116632"/>
            <a:ext cx="2885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CONTACT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85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9144000" cy="44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05845" y="291108"/>
            <a:ext cx="23355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OFFERS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6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13"/>
            <a:ext cx="9144000" cy="4497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89430" y="245856"/>
            <a:ext cx="3565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BUY BOOKS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7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4355976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19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16832"/>
            <a:ext cx="4139952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203848" y="476672"/>
            <a:ext cx="2972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PAYMENT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74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374577" y="273422"/>
            <a:ext cx="2758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E-BOOKS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2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" y="134076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83768" y="188640"/>
            <a:ext cx="4475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VIEW E-BOOKS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835696" y="148409"/>
            <a:ext cx="5721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>RATE MY PRODUCT</a:t>
            </a:r>
            <a:endParaRPr lang="en-US" sz="5400" b="1" cap="none" spc="0" dirty="0">
              <a:ln/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00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788"/>
            <a:ext cx="9144000" cy="44148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43808" y="275408"/>
            <a:ext cx="3736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ADD ADMIN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3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563"/>
            <a:ext cx="9144000" cy="4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843808" y="188640"/>
            <a:ext cx="3703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HOME PAGE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0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138"/>
            <a:ext cx="9144000" cy="44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386559" y="281758"/>
            <a:ext cx="4330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ADMIN-LOGIN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14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779"/>
            <a:ext cx="9144000" cy="4243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619672" y="476672"/>
            <a:ext cx="6141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ADMIN DASHBOARD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0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23241" y="309967"/>
            <a:ext cx="4297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SHOW ADMIN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75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50"/>
            <a:ext cx="9144000" cy="4405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63688" y="188640"/>
            <a:ext cx="6106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CHANGE PASSWORD</a:t>
            </a:r>
            <a:endParaRPr 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07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59832" y="188640"/>
            <a:ext cx="3408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VIEW USER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21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75"/>
            <a:ext cx="9144000" cy="441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11760" y="293365"/>
            <a:ext cx="4759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ADD CATEGORY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27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 PC\Pictures\Screenshots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3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638"/>
            <a:ext cx="9144000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k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" y="3836114"/>
            <a:ext cx="9144000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547664" y="0"/>
            <a:ext cx="64411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ADD &amp; VIEW OFFER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098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50"/>
            <a:ext cx="9144000" cy="4405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03917" y="188640"/>
            <a:ext cx="3336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ADD BOOK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03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25"/>
            <a:ext cx="91440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699792" y="245245"/>
            <a:ext cx="3603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VIEW BOOK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0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4788024" cy="39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3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33" y="1484784"/>
            <a:ext cx="5279847" cy="38164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981630" y="260648"/>
            <a:ext cx="3140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Add USER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64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925"/>
            <a:ext cx="9144000" cy="42465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123728" y="381595"/>
            <a:ext cx="5226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PAYMENT STATUS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1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 PC\Desktop\8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82" y="0"/>
            <a:ext cx="90654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7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32072" y="116632"/>
            <a:ext cx="3679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USER LOGIN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19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03848" y="116632"/>
            <a:ext cx="2509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FICTION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4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0" y="1124744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02301" y="116632"/>
            <a:ext cx="4102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NON-FICTION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955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313"/>
            <a:ext cx="9144000" cy="4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342289" y="296656"/>
            <a:ext cx="4459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SAMPLE BOOK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79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9144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23843" y="310158"/>
            <a:ext cx="4096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 TO CART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35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150"/>
            <a:ext cx="914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719834" y="393493"/>
            <a:ext cx="1697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CART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2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75</Words>
  <Application>Microsoft Office PowerPoint</Application>
  <PresentationFormat>On-screen Show (4:3)</PresentationFormat>
  <Paragraphs>34</Paragraphs>
  <Slides>31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GOOD 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DELL PC</dc:creator>
  <cp:lastModifiedBy>DELL PC</cp:lastModifiedBy>
  <cp:revision>11</cp:revision>
  <dcterms:created xsi:type="dcterms:W3CDTF">2019-12-09T07:19:31Z</dcterms:created>
  <dcterms:modified xsi:type="dcterms:W3CDTF">2019-12-10T07:15:17Z</dcterms:modified>
</cp:coreProperties>
</file>